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2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bg-BG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99855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0952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bg-BG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4960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58719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73373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46906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4752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5204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7526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37802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55127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355698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196030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33468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 с карти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43762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85940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456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C39F264-4610-4670-8B0F-56758FA4F311}" type="datetimeFigureOut">
              <a:rPr lang="bg-BG" smtClean="0"/>
              <a:t>14.4.2021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bg-BG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B1FA25B-EE74-4DAF-A5CF-F32203CC3E8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9934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ртина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" y="841248"/>
            <a:ext cx="2640330" cy="3520440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11" y="2669540"/>
            <a:ext cx="2538222" cy="3384296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241" y="609219"/>
            <a:ext cx="3368040" cy="2526030"/>
          </a:xfrm>
          <a:prstGeom prst="rect">
            <a:avLst/>
          </a:prstGeom>
        </p:spPr>
      </p:pic>
      <p:pic>
        <p:nvPicPr>
          <p:cNvPr id="7" name="Картина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992" y="3034538"/>
            <a:ext cx="3934968" cy="2951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231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26" y="470916"/>
            <a:ext cx="3106674" cy="4142232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058" y="2980944"/>
            <a:ext cx="2599182" cy="3465576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062" y="470916"/>
            <a:ext cx="3214665" cy="4297680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564" y="2980944"/>
            <a:ext cx="2674327" cy="3575304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65" y="470916"/>
            <a:ext cx="3324100" cy="444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92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8" y="155448"/>
            <a:ext cx="3166787" cy="4233672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24" y="2633896"/>
            <a:ext cx="3015996" cy="4032080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496" y="155448"/>
            <a:ext cx="4498848" cy="3374136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601" y="2525776"/>
            <a:ext cx="310515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76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98" y="237744"/>
            <a:ext cx="3150870" cy="4201160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499616"/>
            <a:ext cx="3751326" cy="5001768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358" y="237744"/>
            <a:ext cx="3252978" cy="433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4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06" y="384048"/>
            <a:ext cx="3305556" cy="4407408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760" y="243840"/>
            <a:ext cx="3410712" cy="4547616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60" y="2839212"/>
            <a:ext cx="5205984" cy="39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50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22" y="182880"/>
            <a:ext cx="3236976" cy="4315968"/>
          </a:xfrm>
          <a:prstGeom prst="rect">
            <a:avLst/>
          </a:prstGeom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626" y="931672"/>
            <a:ext cx="3388614" cy="4518152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901952"/>
            <a:ext cx="3490722" cy="465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4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Йон – заседателна зала">
  <a:themeElements>
    <a:clrScheme name="Зелено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Йон – заседателна зала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Йон – заседателна зала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0</Words>
  <Application>Microsoft Office PowerPoint</Application>
  <PresentationFormat>Широк екран</PresentationFormat>
  <Paragraphs>0</Paragraphs>
  <Slides>6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Йон – заседателна зала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DG_EDELVAIS</dc:creator>
  <cp:lastModifiedBy>DG_EDELVAIS</cp:lastModifiedBy>
  <cp:revision>2</cp:revision>
  <dcterms:created xsi:type="dcterms:W3CDTF">2021-04-14T07:07:25Z</dcterms:created>
  <dcterms:modified xsi:type="dcterms:W3CDTF">2021-04-14T07:23:45Z</dcterms:modified>
</cp:coreProperties>
</file>